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5.xml"/><Relationship Id="rId3" Type="http://schemas.openxmlformats.org/officeDocument/2006/relationships/image" Target="../media/image1.jpeg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endParaRPr lang="zh-CN" altLang="zh-CN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 descr="PPT模板-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缤纷鸟阳阳</cp:lastModifiedBy>
  <cp:revision>157</cp:revision>
  <dcterms:created xsi:type="dcterms:W3CDTF">2019-06-19T02:08:00Z</dcterms:created>
  <dcterms:modified xsi:type="dcterms:W3CDTF">2026-10-15T03:57:46Z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82B180C692B54E08B795AABB3308A8A1_11</vt:lpwstr>
  </property>
</Properties>
</file>