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21383625" cy="30275530"/>
  <p:notesSz cx="9144000" cy="6858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7" userDrawn="1">
          <p15:clr>
            <a:srgbClr val="A4A3A4"/>
          </p15:clr>
        </p15:guide>
        <p15:guide id="2" pos="67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4FA0"/>
    <a:srgbClr val="FFFFFF"/>
    <a:srgbClr val="20519E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9537"/>
        <p:guide pos="673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64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102709" y="4036991"/>
            <a:ext cx="17187919" cy="11348076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1403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102709" y="15718835"/>
            <a:ext cx="17187919" cy="650051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5615" spc="200"/>
            </a:lvl1pPr>
            <a:lvl2pPr marL="1068705" indent="0" algn="ctr">
              <a:buNone/>
              <a:defRPr sz="4680"/>
            </a:lvl2pPr>
            <a:lvl3pPr marL="2139315" indent="0" algn="ctr">
              <a:buNone/>
              <a:defRPr sz="4215"/>
            </a:lvl3pPr>
            <a:lvl4pPr marL="3208020" indent="0" algn="ctr">
              <a:buNone/>
              <a:defRPr sz="3750"/>
            </a:lvl4pPr>
            <a:lvl5pPr marL="4276725" indent="0" algn="ctr">
              <a:buNone/>
              <a:defRPr sz="3750"/>
            </a:lvl5pPr>
            <a:lvl6pPr marL="5345430" indent="0" algn="ctr">
              <a:buNone/>
              <a:defRPr sz="3750"/>
            </a:lvl6pPr>
            <a:lvl7pPr marL="6416040" indent="0" algn="ctr">
              <a:buNone/>
              <a:defRPr sz="3750"/>
            </a:lvl7pPr>
            <a:lvl8pPr marL="7484745" indent="0" algn="ctr">
              <a:buNone/>
              <a:defRPr sz="3750"/>
            </a:lvl8pPr>
            <a:lvl9pPr marL="8553450" indent="0" algn="ctr">
              <a:buNone/>
              <a:defRPr sz="375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67141" y="2686029"/>
            <a:ext cx="19240113" cy="3115157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067141" y="6579978"/>
            <a:ext cx="19240113" cy="21011424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3491889" y="16990328"/>
            <a:ext cx="13626572" cy="338534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1029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491889" y="20375678"/>
            <a:ext cx="13626572" cy="3830373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421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068705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2pPr>
            <a:lvl3pPr marL="2139315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3pPr>
            <a:lvl4pPr marL="3208020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4pPr>
            <a:lvl5pPr marL="4276725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5pPr>
            <a:lvl6pPr marL="5345430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6pPr>
            <a:lvl7pPr marL="6416040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7pPr>
            <a:lvl8pPr marL="7484745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8pPr>
            <a:lvl9pPr marL="8553450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67141" y="2686029"/>
            <a:ext cx="19240113" cy="3115157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1067141" y="6627657"/>
            <a:ext cx="9080172" cy="20963743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1246026" y="6627657"/>
            <a:ext cx="9080172" cy="20963743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67141" y="2686029"/>
            <a:ext cx="19240113" cy="3115157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067141" y="6309786"/>
            <a:ext cx="9370637" cy="1684727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68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68705" indent="0">
              <a:buNone/>
              <a:defRPr sz="4680" b="1"/>
            </a:lvl2pPr>
            <a:lvl3pPr marL="2139315" indent="0">
              <a:buNone/>
              <a:defRPr sz="4215" b="1"/>
            </a:lvl3pPr>
            <a:lvl4pPr marL="3208020" indent="0">
              <a:buNone/>
              <a:defRPr sz="3750" b="1"/>
            </a:lvl4pPr>
            <a:lvl5pPr marL="4276725" indent="0">
              <a:buNone/>
              <a:defRPr sz="3750" b="1"/>
            </a:lvl5pPr>
            <a:lvl6pPr marL="5345430" indent="0">
              <a:buNone/>
              <a:defRPr sz="3750" b="1"/>
            </a:lvl6pPr>
            <a:lvl7pPr marL="6416040" indent="0">
              <a:buNone/>
              <a:defRPr sz="3750" b="1"/>
            </a:lvl7pPr>
            <a:lvl8pPr marL="7484745" indent="0">
              <a:buNone/>
              <a:defRPr sz="3750" b="1"/>
            </a:lvl8pPr>
            <a:lvl9pPr marL="8553450" indent="0">
              <a:buNone/>
              <a:defRPr sz="375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067141" y="8185237"/>
            <a:ext cx="9370637" cy="19406166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10937583" y="6276801"/>
            <a:ext cx="9370637" cy="1684727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68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68705" indent="0">
              <a:buNone/>
              <a:defRPr sz="4680" b="1"/>
            </a:lvl2pPr>
            <a:lvl3pPr marL="2139315" indent="0">
              <a:buNone/>
              <a:defRPr sz="4215" b="1"/>
            </a:lvl3pPr>
            <a:lvl4pPr marL="3208020" indent="0">
              <a:buNone/>
              <a:defRPr sz="3750" b="1"/>
            </a:lvl4pPr>
            <a:lvl5pPr marL="4276725" indent="0">
              <a:buNone/>
              <a:defRPr sz="3750" b="1"/>
            </a:lvl5pPr>
            <a:lvl6pPr marL="5345430" indent="0">
              <a:buNone/>
              <a:defRPr sz="3750" b="1"/>
            </a:lvl6pPr>
            <a:lvl7pPr marL="6416040" indent="0">
              <a:buNone/>
              <a:defRPr sz="3750" b="1"/>
            </a:lvl7pPr>
            <a:lvl8pPr marL="7484745" indent="0">
              <a:buNone/>
              <a:defRPr sz="3750" b="1"/>
            </a:lvl8pPr>
            <a:lvl9pPr marL="8553450" indent="0">
              <a:buNone/>
              <a:defRPr sz="375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10937583" y="8185237"/>
            <a:ext cx="9370637" cy="19406166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67141" y="2686029"/>
            <a:ext cx="19240113" cy="3115157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067141" y="6866062"/>
            <a:ext cx="9178882" cy="20343891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375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1138680" y="6866062"/>
            <a:ext cx="9168575" cy="20343891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375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7951966" y="4036991"/>
            <a:ext cx="1831188" cy="2220345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655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1603869" y="4036991"/>
            <a:ext cx="16082890" cy="22203450"/>
          </a:xfrm>
        </p:spPr>
        <p:txBody>
          <a:bodyPr vert="eaVert" lIns="46800" tIns="46800" rIns="46800" bIns="46800"/>
          <a:lstStyle>
            <a:lvl1pPr marL="535305" indent="-535305">
              <a:spcAft>
                <a:spcPts val="1000"/>
              </a:spcAft>
              <a:defRPr spc="300"/>
            </a:lvl1pPr>
            <a:lvl2pPr marL="1604010" indent="-535305">
              <a:defRPr spc="300"/>
            </a:lvl2pPr>
            <a:lvl3pPr marL="2672715" indent="-535305">
              <a:defRPr spc="300"/>
            </a:lvl3pPr>
            <a:lvl4pPr marL="3741420" indent="-535305">
              <a:defRPr spc="300"/>
            </a:lvl4pPr>
            <a:lvl5pPr marL="4812030" indent="-53530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067141" y="3417139"/>
            <a:ext cx="19246427" cy="2420605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2102709" y="10966629"/>
            <a:ext cx="17187919" cy="4497906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1403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2102709" y="15718835"/>
            <a:ext cx="17187919" cy="2082069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5615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1067141" y="2686029"/>
            <a:ext cx="19240113" cy="3115157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1067141" y="6579978"/>
            <a:ext cx="19240113" cy="21011424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1073455" y="27877486"/>
            <a:ext cx="4735835" cy="1398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33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7219515" y="27877486"/>
            <a:ext cx="6945890" cy="1398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233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15571420" y="27877486"/>
            <a:ext cx="4735835" cy="1398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233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139315" rtl="0" eaLnBrk="1" fontAlgn="auto" latinLnBrk="0" hangingPunct="1">
        <a:lnSpc>
          <a:spcPct val="100000"/>
        </a:lnSpc>
        <a:spcBef>
          <a:spcPct val="0"/>
        </a:spcBef>
        <a:buNone/>
        <a:defRPr sz="8415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535305" indent="-535305" algn="l" defTabSz="2139315" rtl="0" eaLnBrk="1" fontAlgn="auto" latinLnBrk="0" hangingPunct="1">
        <a:lnSpc>
          <a:spcPct val="130000"/>
        </a:lnSpc>
        <a:spcBef>
          <a:spcPts val="5"/>
        </a:spcBef>
        <a:spcAft>
          <a:spcPts val="1000"/>
        </a:spcAft>
        <a:buFont typeface="Arial" panose="020B0604020202020204" pitchFamily="34" charset="0"/>
        <a:buChar char="●"/>
        <a:defRPr sz="421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1604010" indent="-535305" algn="l" defTabSz="2139315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tabLst>
          <a:tab pos="3764915" algn="l"/>
          <a:tab pos="3764915" algn="l"/>
          <a:tab pos="3764915" algn="l"/>
          <a:tab pos="3764915" algn="l"/>
        </a:tabLst>
        <a:defRPr sz="37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2672715" indent="-535305" algn="l" defTabSz="2139315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defRPr sz="37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3741420" indent="-535305" algn="l" defTabSz="2139315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Wingdings" panose="05000000000000000000" charset="0"/>
        <a:buChar char=""/>
        <a:defRPr sz="326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4812030" indent="-535305" algn="l" defTabSz="2139315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Arial" panose="020B0604020202020204" pitchFamily="34" charset="0"/>
        <a:buChar char="•"/>
        <a:defRPr sz="326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5880735" indent="-535305" algn="l" defTabSz="213931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5" kern="1200">
          <a:solidFill>
            <a:schemeClr val="tx1"/>
          </a:solidFill>
          <a:latin typeface="+mn-lt"/>
          <a:ea typeface="+mn-ea"/>
          <a:cs typeface="+mn-cs"/>
        </a:defRPr>
      </a:lvl6pPr>
      <a:lvl7pPr marL="6949440" indent="-535305" algn="l" defTabSz="213931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5" kern="1200">
          <a:solidFill>
            <a:schemeClr val="tx1"/>
          </a:solidFill>
          <a:latin typeface="+mn-lt"/>
          <a:ea typeface="+mn-ea"/>
          <a:cs typeface="+mn-cs"/>
        </a:defRPr>
      </a:lvl7pPr>
      <a:lvl8pPr marL="8020050" indent="-535305" algn="l" defTabSz="213931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5" kern="1200">
          <a:solidFill>
            <a:schemeClr val="tx1"/>
          </a:solidFill>
          <a:latin typeface="+mn-lt"/>
          <a:ea typeface="+mn-ea"/>
          <a:cs typeface="+mn-cs"/>
        </a:defRPr>
      </a:lvl8pPr>
      <a:lvl9pPr marL="9088755" indent="-535305" algn="l" defTabSz="213931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1pPr>
      <a:lvl2pPr marL="1068705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2pPr>
      <a:lvl3pPr marL="2139315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3pPr>
      <a:lvl4pPr marL="3208020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4pPr>
      <a:lvl5pPr marL="4276725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5pPr>
      <a:lvl6pPr marL="5345430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6pPr>
      <a:lvl7pPr marL="6416040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7pPr>
      <a:lvl8pPr marL="7484745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8pPr>
      <a:lvl9pPr marL="8553450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1海报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75"/>
            <a:ext cx="21383625" cy="302723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commondata" val="eyJoZGlkIjoiMDBmOWY3NWQyMmU2ZmEyOGI5MGZlYTFjNjNiMTIyZW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JUN</dc:creator>
  <cp:lastModifiedBy>缤纷鸟阳阳</cp:lastModifiedBy>
  <cp:revision>165</cp:revision>
  <dcterms:created xsi:type="dcterms:W3CDTF">2019-06-19T02:08:00Z</dcterms:created>
  <dcterms:modified xsi:type="dcterms:W3CDTF">2026-10-15T03:46:17Z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453FA5CDF1AC4F9CA1B042E7501C4402_13</vt:lpwstr>
  </property>
</Properties>
</file>